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739019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79589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02094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DC7E3"/>
            </a:gs>
            <a:gs pos="40000">
              <a:srgbClr val="B0BEE1"/>
            </a:gs>
            <a:gs pos="100000">
              <a:srgbClr val="001F5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mailto:laboratorioamp@gmail.com" TargetMode="External"/><Relationship Id="rId18" Type="http://schemas.openxmlformats.org/officeDocument/2006/relationships/hyperlink" Target="mailto:paulacerdazolezzi@yahoo.com.ar" TargetMode="External"/><Relationship Id="rId26" Type="http://schemas.openxmlformats.org/officeDocument/2006/relationships/hyperlink" Target="mailto:nataliaalmiron78@yahoo.com.ar" TargetMode="External"/><Relationship Id="rId39" Type="http://schemas.openxmlformats.org/officeDocument/2006/relationships/hyperlink" Target="mailto:mbvalletto71@gmail.com" TargetMode="External"/><Relationship Id="rId21" Type="http://schemas.openxmlformats.org/officeDocument/2006/relationships/hyperlink" Target="mailto:garciaricardo2010@yahoo.com.ar" TargetMode="External"/><Relationship Id="rId34" Type="http://schemas.openxmlformats.org/officeDocument/2006/relationships/hyperlink" Target="mailto:mev432003@gmail.com" TargetMode="External"/><Relationship Id="rId42" Type="http://schemas.openxmlformats.org/officeDocument/2006/relationships/hyperlink" Target="mailto:anrox15@hotmail.com" TargetMode="External"/><Relationship Id="rId47" Type="http://schemas.openxmlformats.org/officeDocument/2006/relationships/hyperlink" Target="mailto:bacteriohrcr@hotmail.com" TargetMode="External"/><Relationship Id="rId50" Type="http://schemas.openxmlformats.org/officeDocument/2006/relationships/hyperlink" Target="mailto:labvides@hotmail.com" TargetMode="External"/><Relationship Id="rId55" Type="http://schemas.openxmlformats.org/officeDocument/2006/relationships/hyperlink" Target="mailto:labbioquimicolr@gmail.com" TargetMode="External"/><Relationship Id="rId63" Type="http://schemas.openxmlformats.org/officeDocument/2006/relationships/hyperlink" Target="mailto:lumartinez68@hotmail.com" TargetMode="External"/><Relationship Id="rId7" Type="http://schemas.openxmlformats.org/officeDocument/2006/relationships/hyperlink" Target="mailto:cristinafuenzalida1@yahoo.com.ar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laboratorio_pilar@hotmail.com" TargetMode="External"/><Relationship Id="rId29" Type="http://schemas.openxmlformats.org/officeDocument/2006/relationships/hyperlink" Target="mailto:lfernandez@hpsadiv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ilidacunda@hotmail.com" TargetMode="External"/><Relationship Id="rId11" Type="http://schemas.openxmlformats.org/officeDocument/2006/relationships/hyperlink" Target="mailto:labomartini@gmail.com" TargetMode="External"/><Relationship Id="rId24" Type="http://schemas.openxmlformats.org/officeDocument/2006/relationships/hyperlink" Target="mailto:qsconsultores@hotmail.com" TargetMode="External"/><Relationship Id="rId32" Type="http://schemas.openxmlformats.org/officeDocument/2006/relationships/hyperlink" Target="mailto:silviaollerlab@gmail.com" TargetMode="External"/><Relationship Id="rId37" Type="http://schemas.openxmlformats.org/officeDocument/2006/relationships/hyperlink" Target="mailto:yani_seb@hotmail.com" TargetMode="External"/><Relationship Id="rId40" Type="http://schemas.openxmlformats.org/officeDocument/2006/relationships/hyperlink" Target="mailto:alegriselgi@gmail.com" TargetMode="External"/><Relationship Id="rId45" Type="http://schemas.openxmlformats.org/officeDocument/2006/relationships/hyperlink" Target="about:blank" TargetMode="External"/><Relationship Id="rId53" Type="http://schemas.openxmlformats.org/officeDocument/2006/relationships/hyperlink" Target="mailto:carmonacla@gmail.com" TargetMode="External"/><Relationship Id="rId58" Type="http://schemas.openxmlformats.org/officeDocument/2006/relationships/hyperlink" Target="mailto:ibelabs@hotmail.com" TargetMode="External"/><Relationship Id="rId66" Type="http://schemas.openxmlformats.org/officeDocument/2006/relationships/hyperlink" Target="mailto:melmsoria@gmail.com" TargetMode="External"/><Relationship Id="rId5" Type="http://schemas.openxmlformats.org/officeDocument/2006/relationships/hyperlink" Target="mailto:lacefsa@hotmail.com.ar" TargetMode="External"/><Relationship Id="rId15" Type="http://schemas.openxmlformats.org/officeDocument/2006/relationships/hyperlink" Target="mailto:ameliab_morales@yahoo.com.ar" TargetMode="External"/><Relationship Id="rId23" Type="http://schemas.openxmlformats.org/officeDocument/2006/relationships/hyperlink" Target="mailto:bacteriologia@olavarria.gov.ar" TargetMode="External"/><Relationship Id="rId28" Type="http://schemas.openxmlformats.org/officeDocument/2006/relationships/hyperlink" Target="mailto:manuel4146@yahoo.com" TargetMode="External"/><Relationship Id="rId36" Type="http://schemas.openxmlformats.org/officeDocument/2006/relationships/hyperlink" Target="mailto:laboratoriosancristobal@yahoo.com.ar" TargetMode="External"/><Relationship Id="rId49" Type="http://schemas.openxmlformats.org/officeDocument/2006/relationships/hyperlink" Target="mailto:lucianagerb@hotmail.com" TargetMode="External"/><Relationship Id="rId57" Type="http://schemas.openxmlformats.org/officeDocument/2006/relationships/hyperlink" Target="mailto:ceciliamorini@yahoo.com" TargetMode="External"/><Relationship Id="rId61" Type="http://schemas.openxmlformats.org/officeDocument/2006/relationships/hyperlink" Target="mailto:fedeampuero@yahoo.com.ar" TargetMode="External"/><Relationship Id="rId10" Type="http://schemas.openxmlformats.org/officeDocument/2006/relationships/hyperlink" Target="mailto:ccorthey@lebym.com.ar" TargetMode="External"/><Relationship Id="rId19" Type="http://schemas.openxmlformats.org/officeDocument/2006/relationships/hyperlink" Target="mailto:natiross7@gmail.com" TargetMode="External"/><Relationship Id="rId31" Type="http://schemas.openxmlformats.org/officeDocument/2006/relationships/hyperlink" Target="mailto:labgiorello@yahoo.com.ar" TargetMode="External"/><Relationship Id="rId44" Type="http://schemas.openxmlformats.org/officeDocument/2006/relationships/hyperlink" Target="mailto:la.dia.c@speedy.com.ar" TargetMode="External"/><Relationship Id="rId52" Type="http://schemas.openxmlformats.org/officeDocument/2006/relationships/hyperlink" Target="mailto:laboratoriojuanakoslay@yahoo.com" TargetMode="External"/><Relationship Id="rId60" Type="http://schemas.openxmlformats.org/officeDocument/2006/relationships/hyperlink" Target="mailto:micro-scaravelli@mendoza.gov.ar" TargetMode="External"/><Relationship Id="rId65" Type="http://schemas.openxmlformats.org/officeDocument/2006/relationships/hyperlink" Target="mailto:cabreraangevibi@outlook.com.ar" TargetMode="External"/><Relationship Id="rId4" Type="http://schemas.openxmlformats.org/officeDocument/2006/relationships/hyperlink" Target="mailto:patriciaarrieta@laboratoriobarros.com.ar" TargetMode="External"/><Relationship Id="rId9" Type="http://schemas.openxmlformats.org/officeDocument/2006/relationships/hyperlink" Target="mailto:laboratoriobioquimicocentral@gmail.com" TargetMode="External"/><Relationship Id="rId14" Type="http://schemas.openxmlformats.org/officeDocument/2006/relationships/hyperlink" Target="mailto:laboratorioromanonoemi@gmail.com" TargetMode="External"/><Relationship Id="rId22" Type="http://schemas.openxmlformats.org/officeDocument/2006/relationships/hyperlink" Target="mailto:menendez.molina@gmail.com" TargetMode="External"/><Relationship Id="rId27" Type="http://schemas.openxmlformats.org/officeDocument/2006/relationships/hyperlink" Target="mailto:nilyvic@yahoo.com" TargetMode="External"/><Relationship Id="rId30" Type="http://schemas.openxmlformats.org/officeDocument/2006/relationships/hyperlink" Target="mailto:normolina@gmail.com" TargetMode="External"/><Relationship Id="rId35" Type="http://schemas.openxmlformats.org/officeDocument/2006/relationships/hyperlink" Target="mailto:lroldan06@gmail.com" TargetMode="External"/><Relationship Id="rId43" Type="http://schemas.openxmlformats.org/officeDocument/2006/relationships/hyperlink" Target="mailto:cyalab@gmail.com" TargetMode="External"/><Relationship Id="rId48" Type="http://schemas.openxmlformats.org/officeDocument/2006/relationships/hyperlink" Target="mailto:carlaminnhaar@gmail.com" TargetMode="External"/><Relationship Id="rId56" Type="http://schemas.openxmlformats.org/officeDocument/2006/relationships/hyperlink" Target="mailto:carolinag_lopez@yahoo.com.ar" TargetMode="External"/><Relationship Id="rId64" Type="http://schemas.openxmlformats.org/officeDocument/2006/relationships/hyperlink" Target="mailto:monibqca@hotmail.com" TargetMode="External"/><Relationship Id="rId8" Type="http://schemas.openxmlformats.org/officeDocument/2006/relationships/hyperlink" Target="mailto:soletarga@hotmail.com" TargetMode="External"/><Relationship Id="rId51" Type="http://schemas.openxmlformats.org/officeDocument/2006/relationships/hyperlink" Target="mailto:yanidiaz_13@hotmail.com" TargetMode="External"/><Relationship Id="rId3" Type="http://schemas.openxmlformats.org/officeDocument/2006/relationships/image" Target="../media/image6.png"/><Relationship Id="rId12" Type="http://schemas.openxmlformats.org/officeDocument/2006/relationships/hyperlink" Target="mailto:pequimutti@hotmail.com" TargetMode="External"/><Relationship Id="rId17" Type="http://schemas.openxmlformats.org/officeDocument/2006/relationships/hyperlink" Target="mailto:delaplace@biol.unlp.edu.ar" TargetMode="External"/><Relationship Id="rId25" Type="http://schemas.openxmlformats.org/officeDocument/2006/relationships/hyperlink" Target="mailto:nluque@dagostino-bruno.com.ar" TargetMode="External"/><Relationship Id="rId33" Type="http://schemas.openxmlformats.org/officeDocument/2006/relationships/hyperlink" Target="mailto:microbiologia@iaca.com.ar" TargetMode="External"/><Relationship Id="rId38" Type="http://schemas.openxmlformats.org/officeDocument/2006/relationships/hyperlink" Target="mailto:sonialab1@gmail.com" TargetMode="External"/><Relationship Id="rId46" Type="http://schemas.openxmlformats.org/officeDocument/2006/relationships/hyperlink" Target="mailto:skaramarko@hotmail.com.ar" TargetMode="External"/><Relationship Id="rId59" Type="http://schemas.openxmlformats.org/officeDocument/2006/relationships/hyperlink" Target="mailto:juanitapia@yahoo.com" TargetMode="External"/><Relationship Id="rId67" Type="http://schemas.openxmlformats.org/officeDocument/2006/relationships/hyperlink" Target="mailto:miriamliscovsky@gmail.com" TargetMode="External"/><Relationship Id="rId20" Type="http://schemas.openxmlformats.org/officeDocument/2006/relationships/hyperlink" Target="mailto:beatrizperazzi@gmail.com" TargetMode="External"/><Relationship Id="rId41" Type="http://schemas.openxmlformats.org/officeDocument/2006/relationships/hyperlink" Target="mailto:noemi_934@hotmail.com" TargetMode="External"/><Relationship Id="rId54" Type="http://schemas.openxmlformats.org/officeDocument/2006/relationships/hyperlink" Target="mailto:yenicinquegrani@yahoo.com.ar" TargetMode="External"/><Relationship Id="rId62" Type="http://schemas.openxmlformats.org/officeDocument/2006/relationships/hyperlink" Target="mailto:%20Bacteriocarrillo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431540" y="2454608"/>
            <a:ext cx="8280920" cy="205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s-AR" sz="4400" b="1"/>
              <a:t> </a:t>
            </a:r>
            <a:r>
              <a:rPr lang="es-AR" sz="4000" b="1">
                <a:latin typeface="Arial"/>
                <a:ea typeface="Arial"/>
                <a:cs typeface="Arial"/>
                <a:sym typeface="Arial"/>
              </a:rPr>
              <a:t>Red Argentina de laboratorios</a:t>
            </a:r>
            <a:br>
              <a:rPr lang="es-AR" sz="4000" b="1">
                <a:latin typeface="Arial"/>
                <a:ea typeface="Arial"/>
                <a:cs typeface="Arial"/>
                <a:sym typeface="Arial"/>
              </a:rPr>
            </a:br>
            <a:r>
              <a:rPr lang="es-AR" sz="4000" b="1">
                <a:latin typeface="Arial"/>
                <a:ea typeface="Arial"/>
                <a:cs typeface="Arial"/>
                <a:sym typeface="Arial"/>
              </a:rPr>
              <a:t>De sur a Norte</a:t>
            </a:r>
            <a:br>
              <a:rPr lang="es-AR" sz="4000" b="1">
                <a:latin typeface="Arial"/>
                <a:ea typeface="Arial"/>
                <a:cs typeface="Arial"/>
                <a:sym typeface="Arial"/>
              </a:rPr>
            </a:br>
            <a:r>
              <a:rPr lang="es-AR" sz="4000" b="1">
                <a:latin typeface="Arial"/>
                <a:ea typeface="Arial"/>
                <a:cs typeface="Arial"/>
                <a:sym typeface="Arial"/>
              </a:rPr>
              <a:t>BACOVA-PROSAR </a:t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173607" y="227598"/>
            <a:ext cx="6568718" cy="1728192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 descr="C:\Users\sfosch\Downloads\fba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27597"/>
            <a:ext cx="2278843" cy="1527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 descr="C:\Users\sfosch\Downloads\prosar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9783" y="752521"/>
            <a:ext cx="1728192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/>
          <p:nvPr/>
        </p:nvSpPr>
        <p:spPr>
          <a:xfrm>
            <a:off x="243841" y="4509121"/>
            <a:ext cx="8720648" cy="2031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 b="0" i="1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Coordinadores</a:t>
            </a:r>
            <a:r>
              <a:rPr lang="es-AR" sz="1600" b="0" i="0" u="none" strike="noStrike" cap="none" dirty="0">
                <a:solidFill>
                  <a:schemeClr val="bg1"/>
                </a:solidFill>
                <a:sym typeface="Arial"/>
              </a:rPr>
              <a:t>: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sz="1600" b="0" i="1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Dra. Silvia </a:t>
            </a:r>
            <a:r>
              <a:rPr lang="es-AR" sz="1600" b="0" i="1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Belchior</a:t>
            </a:r>
            <a:endParaRPr sz="1600" b="0" i="1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sz="1600" b="0" i="1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Dra. Sonia E. </a:t>
            </a:r>
            <a:r>
              <a:rPr lang="es-AR" sz="1600" b="0" i="1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Fosch</a:t>
            </a:r>
            <a:endParaRPr sz="1600" b="0" i="1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sz="1600" b="0" i="1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Dr. Ing. Cristian Ariel </a:t>
            </a:r>
            <a:r>
              <a:rPr lang="es-AR" sz="1600" b="0" i="1" u="none" strike="noStrike" cap="none" dirty="0" err="1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Yones</a:t>
            </a:r>
            <a:endParaRPr lang="es-AR" sz="1600" b="0" i="1" u="none" strike="noStrike" cap="none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</a:pPr>
            <a:r>
              <a:rPr lang="es-AR" sz="1600" b="1" dirty="0">
                <a:solidFill>
                  <a:schemeClr val="bg1"/>
                </a:solidFill>
              </a:rPr>
              <a:t>Supervisión: Prof. Dra. Beatriz Perazzi</a:t>
            </a:r>
            <a:endParaRPr sz="1600" b="0" i="1" u="none" strike="noStrike" cap="none" dirty="0">
              <a:solidFill>
                <a:schemeClr val="bg1"/>
              </a:solidFill>
              <a:sym typeface="Arial"/>
            </a:endParaRPr>
          </a:p>
        </p:txBody>
      </p:sp>
      <p:pic>
        <p:nvPicPr>
          <p:cNvPr id="8" name="7 Imagen" descr="C:\Users\Alejandra\Desktop\Logo versión final.png"/>
          <p:cNvPicPr/>
          <p:nvPr/>
        </p:nvPicPr>
        <p:blipFill rotWithShape="1">
          <a:blip r:embed="rId5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18621" b="17242"/>
          <a:stretch/>
        </p:blipFill>
        <p:spPr bwMode="auto">
          <a:xfrm>
            <a:off x="6819441" y="330506"/>
            <a:ext cx="1663547" cy="1718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9" name="8 Imagen" descr="C:\Users\nsenega\AppData\Local\Temp\marcasinsello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92347" y="319489"/>
            <a:ext cx="2864386" cy="727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8;p13" descr="logo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382178" y="892366"/>
            <a:ext cx="3338111" cy="1139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1655" y="0"/>
            <a:ext cx="382068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/>
          <p:nvPr/>
        </p:nvSpPr>
        <p:spPr>
          <a:xfrm>
            <a:off x="4932040" y="2965301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4992816" y="1159386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5024588" y="692696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5148064" y="2116084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5096596" y="476672"/>
            <a:ext cx="1656184" cy="70788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Formosa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Laboratorio Barros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Lab. de Analisis Clinicos Dr Juan Angel Canto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4860032" y="1920965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3934215" y="3768134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3679892" y="5301208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5064824" y="943362"/>
            <a:ext cx="1656184" cy="861774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Chaco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Laboratorio de la Dra. Mirta Coschiza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4487388" y="1378108"/>
            <a:ext cx="1949888" cy="163121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Santiago del Estero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Lab. Privado Bioquímica S.E.  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Lab. Privado Genesis Medicina para la mujer 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Lab.Hospital Regional Dr.Ramon Carillo»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Lab.Ctral del Minist. De Salud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Laboratorio Bioquímico Central SRL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5220072" y="2188092"/>
            <a:ext cx="1656184" cy="40011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Ríos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LEBYM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4460448" y="1301936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5507399" y="2551368"/>
            <a:ext cx="3169057" cy="4093428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Buenos Aires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Laboratorio Martini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"/>
              </a:rPr>
              <a:t>Hospital Municipal de Balcarce "Dr Fossatti”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"/>
              </a:rPr>
              <a:t>Laboratorio de Análisis Clínicos AMP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Laboratorio Noemí Romano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5"/>
              </a:rPr>
              <a:t>Laboratorio Amelia Morales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6"/>
              </a:rPr>
              <a:t>Laboratorio Chubut SRL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7"/>
              </a:rPr>
              <a:t>Laboratorio de Salud Pública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8"/>
              </a:rPr>
              <a:t>Laboratorio de Bacterio Hospital JF Ramos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9"/>
              </a:rPr>
              <a:t>Laboratorio Central  - CEMA 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0"/>
              </a:rPr>
              <a:t>Laboratorio del Hospital de Clínicas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1"/>
              </a:rPr>
              <a:t>Laboratorio Dr Hector Milani.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2"/>
              </a:rPr>
              <a:t>Laboratorio Bioq.Dres Menendez-Molina SRL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3"/>
              </a:rPr>
              <a:t>Hospital Municipal Hector Cura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4"/>
              </a:rPr>
              <a:t>LACI S.R.L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5"/>
              </a:rPr>
              <a:t>Lab.D¨Agostino Bruno de la Plata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6"/>
              </a:rPr>
              <a:t>Lab. De analisis clinicos de Natalia Almirón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7"/>
              </a:rPr>
              <a:t>Diagnóstico Bioquímico Dra Buszczak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8"/>
              </a:rPr>
              <a:t>Bioq. Manuel Zelaya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HOSPITAL PRIVADO SADIV 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0"/>
              </a:rPr>
              <a:t>Laboratorio Molina-Bertadyn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1"/>
              </a:rPr>
              <a:t>Laboratorio Giorello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2"/>
              </a:rPr>
              <a:t>Lab. Dra. Oller Silvia Anahí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3"/>
              </a:rPr>
              <a:t>IACA Laboratorios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4"/>
              </a:rPr>
              <a:t>Vazquez Martha Esther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5096596" y="1524437"/>
            <a:ext cx="1656184" cy="1785104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Santa Fe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5"/>
              </a:rPr>
              <a:t>Lab.de Microbiología Clínica de la Mujer 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6"/>
              </a:rPr>
              <a:t>SAMCO San Cristobal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7"/>
              </a:rPr>
              <a:t>Laboratorio clinica Diez de Septiembre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8"/>
              </a:rPr>
              <a:t>Lab.Dra. Sonia Fosch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9"/>
              </a:rPr>
              <a:t>Laboratorio CEMAFE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0"/>
              </a:rPr>
              <a:t>Laboratório Hospital Protomédico Manuel Rodriguez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4139952" y="1175846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4006223" y="3840142"/>
            <a:ext cx="1656184" cy="1015663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Rio negro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1"/>
              </a:rPr>
              <a:t>Clinica Central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2"/>
              </a:rPr>
              <a:t>Lab Hospital Area Program. Choele Choel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3"/>
              </a:rPr>
              <a:t>CYALAB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4355976" y="2079532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4042227" y="2551368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3851920" y="4509120"/>
            <a:ext cx="2040996" cy="2092881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Chubut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4"/>
              </a:rPr>
              <a:t>La Dia.C.Lab. De Diagnostico Clínico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5"/>
              </a:rPr>
              <a:t>Biomadryn Laboratorios 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6"/>
              </a:rPr>
              <a:t>Lab de Análisis Clínico de la Sec. de Salud de la Municipalidad de Comodoro Rivadavia 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Sector Bact. Lab.Central.Htal. Dr.Sanguinetti»Com.Rivadavia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8"/>
              </a:rPr>
              <a:t>Laboratório Rural de Rio Senguer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3779912" y="5385410"/>
            <a:ext cx="1656184" cy="861774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Santa Cruz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9"/>
              </a:rPr>
              <a:t>Laboratorio Pasteur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0"/>
              </a:rPr>
              <a:t>Laboratorio de análisis Bioquímicos Vides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1"/>
              </a:rPr>
              <a:t>Hospilab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2386043" y="2305147"/>
            <a:ext cx="1656184" cy="1015663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 Luis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2"/>
              </a:rPr>
              <a:t>Hospital Juan Vivas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3"/>
              </a:rPr>
              <a:t>Fenix Salud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4"/>
              </a:rPr>
              <a:t>Lab Hospital Suarez Rocha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2015716" y="1296129"/>
            <a:ext cx="1656184" cy="70788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Rioja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5"/>
              </a:rPr>
              <a:t>QuiLab - Laboratorio Bioquímico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2483768" y="943363"/>
            <a:ext cx="1656184" cy="1015663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Tucumán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6"/>
              </a:rPr>
              <a:t>Lab. de Microbiología del Inst. de Maternidad y Ginecología “Ntra. Sra. De las Mercedes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4006223" y="396354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2699792" y="1844824"/>
            <a:ext cx="1656184" cy="66172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Córdoba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s-AR" sz="9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7"/>
              </a:rPr>
              <a:t>Laboratorio de Análisis Clínicos Dra Morini Cecilia</a:t>
            </a:r>
            <a:endParaRPr sz="9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s-AR" sz="9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8"/>
              </a:rPr>
              <a:t>IBE Instituto Bioquímico</a:t>
            </a:r>
            <a:endParaRPr sz="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2350039" y="149474"/>
            <a:ext cx="1656184" cy="70788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Jujuy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9"/>
              </a:rPr>
              <a:t>Laboratorio Bqco Juana Tapia Lamas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3671900" y="1584161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1115616" y="2551368"/>
            <a:ext cx="2196244" cy="1785104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Mendoza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0"/>
              </a:rPr>
              <a:t>Servicio de Microbiologia - Hospital Antonio J Scaravelli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1"/>
              </a:rPr>
              <a:t>laboratorio Microbiología Hospital Italiano de Mza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1"/>
              </a:rPr>
              <a:t>laboratorio Microbiología Clínica de Cuyo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2"/>
              </a:rPr>
              <a:t>Laboratorio Hospital Carrillo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3"/>
              </a:rPr>
              <a:t>Hospital Luis Lugo Maggiore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1764634" y="3160419"/>
            <a:ext cx="1656184" cy="1169551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Neuquén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4"/>
              </a:rPr>
              <a:t>Laboratorio Hospital de Área Dr. Antonio Gorgni</a:t>
            </a:r>
            <a:endParaRPr sz="1000" b="1" i="0" u="sng" strike="noStrike" cap="non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64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5"/>
              </a:rPr>
              <a:t>Lab. Hospital Plottier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6"/>
              </a:rPr>
              <a:t>LAC Laboratoios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AR" sz="1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7"/>
              </a:rPr>
              <a:t>HTAL Lab.Dra Maria L. Bolajuzon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/>
          <p:nvPr/>
        </p:nvSpPr>
        <p:spPr>
          <a:xfrm>
            <a:off x="3615864" y="2815719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3458955" y="3406640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3779912" y="4437112"/>
            <a:ext cx="72008" cy="72008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6300192" y="6525344"/>
            <a:ext cx="28438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Presione escape para salir…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297811" y="5495960"/>
            <a:ext cx="2880320" cy="1008112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>
                <a:solidFill>
                  <a:srgbClr val="17365D"/>
                </a:solidFill>
                <a:latin typeface="Arial Rounded"/>
                <a:ea typeface="Arial Rounded"/>
                <a:cs typeface="Arial Rounded"/>
                <a:sym typeface="Arial Rounded"/>
              </a:rPr>
              <a:t>Provincias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>
                <a:solidFill>
                  <a:srgbClr val="17365D"/>
                </a:solidFill>
                <a:latin typeface="Arial Rounded"/>
                <a:ea typeface="Arial Rounded"/>
                <a:cs typeface="Arial Rounded"/>
                <a:sym typeface="Arial Rounded"/>
              </a:rPr>
              <a:t> participantes </a:t>
            </a:r>
            <a:endParaRPr sz="2800" b="1">
              <a:solidFill>
                <a:srgbClr val="17365D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1817" y="783771"/>
            <a:ext cx="7448006" cy="526324"/>
          </a:xfrm>
        </p:spPr>
        <p:txBody>
          <a:bodyPr/>
          <a:lstStyle/>
          <a:p>
            <a:pPr marL="457200">
              <a:lnSpc>
                <a:spcPct val="150000"/>
              </a:lnSpc>
            </a:pPr>
            <a:r>
              <a:rPr lang="es-AR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Distribución por provincia de laboratorios inscriptos en la Red (N:68) </a:t>
            </a:r>
            <a:r>
              <a:rPr lang="es-AR" dirty="0">
                <a:latin typeface="Times New Roman" panose="02020603050405020304" pitchFamily="18" charset="0"/>
                <a:ea typeface="MS ??"/>
              </a:rPr>
              <a:t/>
            </a:r>
            <a:br>
              <a:rPr lang="es-AR" dirty="0">
                <a:latin typeface="Times New Roman" panose="02020603050405020304" pitchFamily="18" charset="0"/>
                <a:ea typeface="MS ??"/>
              </a:rPr>
            </a:b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97875"/>
            <a:ext cx="6701246" cy="5190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68002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332</Words>
  <Application>Microsoft Office PowerPoint</Application>
  <PresentationFormat>Presentación en pantalla (4:3)</PresentationFormat>
  <Paragraphs>93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Distribución por provincia de laboratorios inscriptos en la Red (N:68)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PcHugo</cp:lastModifiedBy>
  <cp:revision>6</cp:revision>
  <dcterms:modified xsi:type="dcterms:W3CDTF">2021-05-28T05:50:04Z</dcterms:modified>
</cp:coreProperties>
</file>